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ompt Medium"/>
      <p:regular r:id="rId17"/>
    </p:embeddedFont>
    <p:embeddedFont>
      <p:font typeface="Prompt Medium"/>
      <p:regular r:id="rId18"/>
    </p:embeddedFont>
    <p:embeddedFont>
      <p:font typeface="Prompt Medium"/>
      <p:regular r:id="rId19"/>
    </p:embeddedFont>
    <p:embeddedFont>
      <p:font typeface="Prompt Medium"/>
      <p:regular r:id="rId20"/>
    </p:embeddedFont>
    <p:embeddedFont>
      <p:font typeface="Mukta Light"/>
      <p:regular r:id="rId21"/>
    </p:embeddedFont>
    <p:embeddedFont>
      <p:font typeface="Mukta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576983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AI-Powered Investment Dashboard: Invest Smarter, Not Harder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00466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Traditional investment methods can be time-consuming, complex, and often lead to suboptimal decisions. Our AI-driven dashboard simplifies investing, providing real-time insights, and empowering users to make informed choices.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5862518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Unlock your investment potential with our cutting-edge platform. Experience the future of investing today.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386007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Invest Smarter with Our AI-Powered Dashboard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127891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Our AI-driven solution addresses key investment challenges, providing real-time insights, personalized recommendations, and advanced risk assessment.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590693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Sign up for a demo today and experience the future of investing firsthand. Unlock your investment potential and achieve your financial goals with our innovative platform.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6053495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Thank you for your time. For more information, please visit our website or contact us directly.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72258"/>
            <a:ext cx="1162633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Navigating the Complex World of Investing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175159"/>
            <a:ext cx="284142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Information Overload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764875"/>
            <a:ext cx="3898821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Investors face an overwhelming amount of data from various sources, making it difficult to discern valuable insights. Sifting through daily news reports, financial statements, and expert opinions is challenging.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175159"/>
            <a:ext cx="356020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Time-Consuming Research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376487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Conducting thorough market research and analysis requires significant time and effort. The average investor spends 10+ hours per week researching investment opportunities.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175159"/>
            <a:ext cx="362378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Emotional Decision-Making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376487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Human emotions can lead to impulsive and irrational investment choices, such as panic selling during market downturns or chasing short-term gains based on hype.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4268" y="1150739"/>
            <a:ext cx="7515463" cy="1292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Our Solution: An AI-Powered Investment Dashboard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814268" y="3053953"/>
            <a:ext cx="523399" cy="523399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889" y="3121819"/>
            <a:ext cx="310158" cy="38766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70315" y="3053953"/>
            <a:ext cx="2885361" cy="646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Real-time Data Aggregation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1570315" y="3839528"/>
            <a:ext cx="2885361" cy="1488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Consolidates market data, news feeds, and expert analysis into a single, intuitive platform for easy access.</a:t>
            </a:r>
            <a:endParaRPr lang="en-US" sz="1800" dirty="0"/>
          </a:p>
        </p:txBody>
      </p:sp>
      <p:sp>
        <p:nvSpPr>
          <p:cNvPr id="8" name="Shape 4"/>
          <p:cNvSpPr/>
          <p:nvPr/>
        </p:nvSpPr>
        <p:spPr>
          <a:xfrm>
            <a:off x="4688324" y="3053953"/>
            <a:ext cx="523399" cy="523399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945" y="3121819"/>
            <a:ext cx="310158" cy="3876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44371" y="3053953"/>
            <a:ext cx="2585204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AI-Driven Insights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5444371" y="3516511"/>
            <a:ext cx="2885361" cy="18609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Leverages machine learning algorithms to identify trends, predict market movements, and generate personalized recommendations.</a:t>
            </a:r>
            <a:endParaRPr lang="en-US" sz="1800" dirty="0"/>
          </a:p>
        </p:txBody>
      </p:sp>
      <p:sp>
        <p:nvSpPr>
          <p:cNvPr id="12" name="Shape 7"/>
          <p:cNvSpPr/>
          <p:nvPr/>
        </p:nvSpPr>
        <p:spPr>
          <a:xfrm>
            <a:off x="814268" y="5871805"/>
            <a:ext cx="523399" cy="523399"/>
          </a:xfrm>
          <a:prstGeom prst="roundRect">
            <a:avLst>
              <a:gd name="adj" fmla="val 1867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0889" y="5939671"/>
            <a:ext cx="310158" cy="38766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70315" y="5871805"/>
            <a:ext cx="396978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Simplified Investing Experience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1570315" y="6334363"/>
            <a:ext cx="6759416" cy="744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Streamlines the investment process, making it accessible to both novice and experienced investors alike.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2600" y="968454"/>
            <a:ext cx="6962894" cy="636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Real-Time Portfolio Tracking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600" y="1989534"/>
            <a:ext cx="573286" cy="5732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05201" y="1949410"/>
            <a:ext cx="3200043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Comprehensive Overview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605201" y="2405420"/>
            <a:ext cx="6736199" cy="733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Provides a clear and concise view of your investment portfolio performance, tracking gains, losses, asset allocation, and overall value.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00" y="3867150"/>
            <a:ext cx="573286" cy="5732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05201" y="3827026"/>
            <a:ext cx="3209687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Customizable Dashboards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605201" y="4283035"/>
            <a:ext cx="6736199" cy="733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Tailor the dashboard to display the information that matters most to you, ensuring a personalized experience.</a:t>
            </a:r>
            <a:endParaRPr lang="en-US" sz="18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600" y="5744766"/>
            <a:ext cx="573286" cy="5732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05201" y="5704642"/>
            <a:ext cx="2942630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Alerts and Notifications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1605201" y="6160651"/>
            <a:ext cx="6736199" cy="1100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Receive timely alerts about significant market events or portfolio changes, such as price drops, earnings announcements, or dividend payouts.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7961" y="853202"/>
            <a:ext cx="5419130" cy="657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AI-Powered Advisory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827961" y="1865233"/>
            <a:ext cx="3625810" cy="3558540"/>
          </a:xfrm>
          <a:prstGeom prst="roundRect">
            <a:avLst>
              <a:gd name="adj" fmla="val 279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72158" y="2109430"/>
            <a:ext cx="3137416" cy="6572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Personalized Recommendations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72158" y="2908578"/>
            <a:ext cx="3137416" cy="2270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Generates investment recommendations based on your risk tolerance, financial goals, and current market conditions, tailored to your unique needs.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0348" y="1865233"/>
            <a:ext cx="3625810" cy="3558540"/>
          </a:xfrm>
          <a:prstGeom prst="roundRect">
            <a:avLst>
              <a:gd name="adj" fmla="val 2792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4545" y="2109430"/>
            <a:ext cx="262878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Predictive Analytics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934545" y="2579965"/>
            <a:ext cx="3137416" cy="2270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Utilizes machine learning algorithms to forecast market trends and identify potential investment opportunities, leveraging time series analysis and regression models.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27961" y="5660350"/>
            <a:ext cx="7488079" cy="1715929"/>
          </a:xfrm>
          <a:prstGeom prst="roundRect">
            <a:avLst>
              <a:gd name="adj" fmla="val 5791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72158" y="5904548"/>
            <a:ext cx="279094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Portfolio Optimization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72158" y="6375083"/>
            <a:ext cx="6999684" cy="7569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Suggests adjustments to your portfolio to maximize returns and minimize risk, ensuring a balanced and strategic approach to investing.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544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208" y="3116461"/>
            <a:ext cx="4541282" cy="567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Intelligent Chatbot</a:t>
            </a:r>
            <a:endParaRPr lang="en-US" sz="3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208" y="3990499"/>
            <a:ext cx="1021794" cy="122610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43470" y="4194810"/>
            <a:ext cx="2270641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24/7 Support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2043470" y="4601051"/>
            <a:ext cx="11871722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Provides instant answers to your investment questions and concerns, ensuring you always have access to assistance.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08" y="5216604"/>
            <a:ext cx="1021794" cy="122610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43470" y="5420916"/>
            <a:ext cx="3240881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Natural Language Processing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2043470" y="5827157"/>
            <a:ext cx="11871722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Understands and responds to your queries in a conversational manner, making it easy to get the information you need.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208" y="6442710"/>
            <a:ext cx="1021794" cy="122610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43470" y="6647021"/>
            <a:ext cx="2514957" cy="283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Personalized Guidance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2043470" y="7053263"/>
            <a:ext cx="11871722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Offers tailored advice and support based on your investment profile, providing customized solutions for your specific needs.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123" y="622459"/>
            <a:ext cx="6729651" cy="628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Advanced Risk Assessment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01378" y="4054912"/>
            <a:ext cx="7827645" cy="782764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82120" y="6262330"/>
            <a:ext cx="381953" cy="477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30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1378" y="4054912"/>
            <a:ext cx="7827645" cy="782764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24224" y="4794647"/>
            <a:ext cx="381953" cy="477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30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1378" y="4054912"/>
            <a:ext cx="7827645" cy="782764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666208" y="6262330"/>
            <a:ext cx="381953" cy="477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3000" dirty="0"/>
          </a:p>
        </p:txBody>
      </p:sp>
      <p:sp>
        <p:nvSpPr>
          <p:cNvPr id="9" name="Text 4"/>
          <p:cNvSpPr/>
          <p:nvPr/>
        </p:nvSpPr>
        <p:spPr>
          <a:xfrm>
            <a:off x="1595795" y="2877979"/>
            <a:ext cx="2514957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Risk Profiling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792123" y="3328035"/>
            <a:ext cx="4122420" cy="1448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Assesses your risk tolerance based on a comprehensive questionnaire, providing a clear understanding of your investment comfort zone.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6057662" y="1703903"/>
            <a:ext cx="2514957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Risk Scoring</a:t>
            </a:r>
            <a:endParaRPr lang="en-US" sz="1950" dirty="0"/>
          </a:p>
        </p:txBody>
      </p:sp>
      <p:sp>
        <p:nvSpPr>
          <p:cNvPr id="12" name="Text 7"/>
          <p:cNvSpPr/>
          <p:nvPr/>
        </p:nvSpPr>
        <p:spPr>
          <a:xfrm>
            <a:off x="5253990" y="2153960"/>
            <a:ext cx="4122420" cy="1448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Assigns a risk score to each investment option, allowing you to make informed decisions based on your individual risk preferences.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10519529" y="3240048"/>
            <a:ext cx="2514957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Stress Testing</a:t>
            </a:r>
            <a:endParaRPr lang="en-US" sz="1950" dirty="0"/>
          </a:p>
        </p:txBody>
      </p:sp>
      <p:sp>
        <p:nvSpPr>
          <p:cNvPr id="14" name="Text 9"/>
          <p:cNvSpPr/>
          <p:nvPr/>
        </p:nvSpPr>
        <p:spPr>
          <a:xfrm>
            <a:off x="9715857" y="3690104"/>
            <a:ext cx="4122420" cy="1086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Simulates the impact of various market scenarios on your portfolio, such as economic recessions or market crashes.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49041"/>
            <a:ext cx="1191768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Tech Stack: Powering the Future of Investing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15194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Frontend: React.js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741658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Dynamic and responsive user interface for a seamless and engaging experience.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77857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Backend: Node.js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864037" y="5368290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Scalable and efficient server-side logic for optimal performance.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315194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AI/ML: Groq API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623929" y="3741658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Lightning-fast AI inference and real-time recommendations, delivering up to 20x faster inference than traditional GPUs.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4778573"/>
            <a:ext cx="431268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Integration: Angel One API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7623929" y="5368290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Seamless access to market data and trading capabilities with real-time streaming data and millisecond latency.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9152" y="851654"/>
            <a:ext cx="7465695" cy="1331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Impact: Transforming the Investment Landscape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839152" y="2543056"/>
            <a:ext cx="179784" cy="1244084"/>
          </a:xfrm>
          <a:prstGeom prst="roundRect">
            <a:avLst>
              <a:gd name="adj" fmla="val 5601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78506" y="2543056"/>
            <a:ext cx="4153972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Improved Investment Outcomes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378506" y="3019901"/>
            <a:ext cx="6926342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Empowers investors to make smarter decisions and achieve their financial goals, leading to better returns and financial security.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198721" y="4026813"/>
            <a:ext cx="179784" cy="1244084"/>
          </a:xfrm>
          <a:prstGeom prst="roundRect">
            <a:avLst>
              <a:gd name="adj" fmla="val 5601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738074" y="4026813"/>
            <a:ext cx="2664143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Increased Efficiency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738074" y="4503658"/>
            <a:ext cx="6566773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Automates time-consuming tasks, freeing up investors to focus on other priorities and enjoy a more streamlined investment process.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558409" y="5510570"/>
            <a:ext cx="179784" cy="1627703"/>
          </a:xfrm>
          <a:prstGeom prst="roundRect">
            <a:avLst>
              <a:gd name="adj" fmla="val 5601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097762" y="5510570"/>
            <a:ext cx="2777252" cy="3330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Democratized Access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2097762" y="5987415"/>
            <a:ext cx="6207085" cy="1150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Makes sophisticated investment tools and insights accessible to a wider audience, fostering greater financial literacy and inclusion.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2025-03-22T08:25:01Z</dcterms:created>
  <dcterms:modified xsi:type="dcterms:W3CDTF">2025-03-22T08:25:01Z</dcterms:modified>
</cp:coreProperties>
</file>